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3" r:id="rId3"/>
    <p:sldId id="274" r:id="rId4"/>
    <p:sldId id="275" r:id="rId5"/>
    <p:sldId id="276" r:id="rId6"/>
    <p:sldId id="264" r:id="rId7"/>
    <p:sldId id="265" r:id="rId8"/>
    <p:sldId id="267" r:id="rId9"/>
    <p:sldId id="268" r:id="rId10"/>
    <p:sldId id="272" r:id="rId11"/>
    <p:sldId id="271" r:id="rId12"/>
    <p:sldId id="270" r:id="rId13"/>
    <p:sldId id="269" r:id="rId14"/>
    <p:sldId id="266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E52F"/>
    <a:srgbClr val="ADE72D"/>
    <a:srgbClr val="E1F3FF"/>
    <a:srgbClr val="BDE4FF"/>
    <a:srgbClr val="BDEE6E"/>
    <a:srgbClr val="A5E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AB607-F3C5-476A-BDE9-00865A1D3B50}" type="datetimeFigureOut">
              <a:rPr lang="ru-RU" smtClean="0"/>
              <a:pPr/>
              <a:t>29.04.2022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BD9FD-B628-43D0-B691-884CA813D9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hyperlink" Target="mailto:fokina17.03.69@mail.ru" TargetMode="External"/><Relationship Id="rId4" Type="http://schemas.openxmlformats.org/officeDocument/2006/relationships/hyperlink" Target="mailto:mariy.k1977@yandex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3056"/>
            <a:ext cx="9070129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86E52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Рисунок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87495"/>
            <a:ext cx="2834406" cy="67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1268760"/>
            <a:ext cx="903649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«Сказка на ковре»</a:t>
            </a:r>
          </a:p>
          <a:p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               Автор:</a:t>
            </a:r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Кузьмина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Мария Владимировна, воспитатель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, 8(391-41)31-146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ru-RU" sz="2400" b="1" i="1" u="sng" dirty="0" smtClean="0">
                <a:solidFill>
                  <a:schemeClr val="bg1">
                    <a:lumMod val="10000"/>
                  </a:schemeClr>
                </a:solidFill>
                <a:hlinkClick r:id="rId4"/>
              </a:rPr>
              <a:t>mariy.k1977@yandex.ru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 Место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работы: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муниципальное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бюджетное дошкольное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     образовательное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учреждение </a:t>
            </a:r>
            <a:r>
              <a:rPr lang="ru-RU" sz="2400" b="1" i="1" dirty="0" err="1" smtClean="0">
                <a:solidFill>
                  <a:schemeClr val="bg1">
                    <a:lumMod val="10000"/>
                  </a:schemeClr>
                </a:solidFill>
              </a:rPr>
              <a:t>Раздолинский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детский сад «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Умка»</a:t>
            </a:r>
          </a:p>
          <a:p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Населённый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пункт: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Красноярский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край, </a:t>
            </a:r>
            <a:r>
              <a:rPr lang="ru-RU" sz="2400" b="1" i="1" dirty="0" err="1">
                <a:solidFill>
                  <a:schemeClr val="bg1">
                    <a:lumMod val="10000"/>
                  </a:schemeClr>
                </a:solidFill>
              </a:rPr>
              <a:t>Мотыгинский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 район, </a:t>
            </a:r>
            <a:r>
              <a:rPr lang="ru-RU" sz="2400" b="1" i="1" dirty="0" err="1">
                <a:solidFill>
                  <a:schemeClr val="bg1">
                    <a:lumMod val="10000"/>
                  </a:schemeClr>
                </a:solidFill>
              </a:rPr>
              <a:t>п.Раздолинск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, ул. Первомайская 33-А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Заведующая: 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                                                                          Любовь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Николаевна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Фокина </a:t>
            </a:r>
          </a:p>
          <a:p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8(391-41)31-146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US" sz="2400" b="1" i="1" u="sng" dirty="0" err="1">
                <a:solidFill>
                  <a:schemeClr val="bg1">
                    <a:lumMod val="10000"/>
                  </a:schemeClr>
                </a:solidFill>
                <a:hlinkClick r:id="rId5"/>
              </a:rPr>
              <a:t>fokina</a:t>
            </a:r>
            <a:r>
              <a:rPr lang="ru-RU" sz="2400" b="1" i="1" u="sng" dirty="0">
                <a:solidFill>
                  <a:schemeClr val="bg1">
                    <a:lumMod val="10000"/>
                  </a:schemeClr>
                </a:solidFill>
                <a:hlinkClick r:id="rId5"/>
              </a:rPr>
              <a:t>17.03.69@</a:t>
            </a:r>
            <a:r>
              <a:rPr lang="en-US" sz="2400" b="1" i="1" u="sng" dirty="0">
                <a:solidFill>
                  <a:schemeClr val="bg1">
                    <a:lumMod val="10000"/>
                  </a:schemeClr>
                </a:solidFill>
                <a:hlinkClick r:id="rId5"/>
              </a:rPr>
              <a:t>mail</a:t>
            </a:r>
            <a:r>
              <a:rPr lang="ru-RU" sz="2400" b="1" i="1" u="sng" dirty="0">
                <a:solidFill>
                  <a:schemeClr val="bg1">
                    <a:lumMod val="10000"/>
                  </a:schemeClr>
                </a:solidFill>
                <a:hlinkClick r:id="rId5"/>
              </a:rPr>
              <a:t>.</a:t>
            </a:r>
            <a:r>
              <a:rPr lang="en-US" sz="2400" b="1" i="1" u="sng" dirty="0" err="1">
                <a:solidFill>
                  <a:schemeClr val="bg1">
                    <a:lumMod val="10000"/>
                  </a:schemeClr>
                </a:solidFill>
                <a:hlinkClick r:id="rId5"/>
              </a:rPr>
              <a:t>ru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 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4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894395" cy="1395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260648"/>
            <a:ext cx="7308304" cy="7348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spc="45" dirty="0">
                <a:solidFill>
                  <a:srgbClr val="000000"/>
                </a:solidFill>
                <a:latin typeface="Segoe UI Semilight" panose="020B0402040204020203" pitchFamily="34" charset="0"/>
                <a:ea typeface="Calibri" panose="020F0502020204030204" pitchFamily="34" charset="0"/>
                <a:cs typeface="Segoe UI Semilight" panose="020B0402040204020203" pitchFamily="34" charset="0"/>
              </a:rPr>
              <a:t> </a:t>
            </a:r>
            <a:r>
              <a:rPr lang="ru-RU" sz="2000" spc="45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В наше время очень тяжело привлечь внимание некоторых малышей к чтению книги. </a:t>
            </a:r>
            <a:r>
              <a:rPr lang="ru-RU" sz="2000" spc="45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 </a:t>
            </a:r>
            <a:endParaRPr lang="ru-RU" sz="2000" spc="45" dirty="0">
              <a:solidFill>
                <a:srgbClr val="000000"/>
              </a:solidFill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</a:pPr>
            <a:r>
              <a:rPr lang="ru-RU" sz="2000" spc="45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А </a:t>
            </a:r>
            <a:r>
              <a:rPr lang="ru-RU" sz="2000" spc="45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вот с помощью яркого коврика с персонажами сказки, геометрическими фигурами, буквами и т.п. можно заинтересовать даже самых непоседливых детей. </a:t>
            </a:r>
            <a:r>
              <a:rPr lang="ru-RU" sz="2000" spc="45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   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Пособие 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«Сказка на ковре» представляет собой большой яркий элемент, имеющий размер 1,5х2,7 м. 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Он 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имеет </a:t>
            </a:r>
            <a:r>
              <a:rPr lang="ru-RU" sz="2000" dirty="0" err="1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ковролиновую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 основу с закрепляющимися на нем фетровыми элементами. 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К 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фетровым элементам приклеены липучки для легкого удобного крепления на </a:t>
            </a:r>
            <a:r>
              <a:rPr lang="ru-RU" sz="2000" dirty="0" err="1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ковролиновую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 основу для создания сказочного сюжета. 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Благодаря 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красочным фетровым деталям и их разнообразию, можно легко погрузиться в сказочный мир, где обитают различные человечки и их друзья -  животные, звери, насекомые и где происходит много интересных событий.  </a:t>
            </a:r>
            <a:endParaRPr lang="ru-RU" sz="2000" dirty="0" smtClean="0">
              <a:solidFill>
                <a:srgbClr val="000000"/>
              </a:solidFill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</a:pPr>
            <a:endParaRPr lang="ru-RU" sz="2000" dirty="0">
              <a:solidFill>
                <a:srgbClr val="000000"/>
              </a:solidFill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В </a:t>
            </a:r>
            <a:r>
              <a:rPr lang="ru-RU" sz="2000" dirty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«Сказочный мир» можно одновременно играть, как группе детей, так и одному ребенку</a:t>
            </a:r>
            <a:r>
              <a:rPr lang="ru-RU" sz="2000" dirty="0" smtClean="0">
                <a:solidFill>
                  <a:srgbClr val="000000"/>
                </a:solidFill>
                <a:ea typeface="Cambria Math" panose="02040503050406030204" pitchFamily="18" charset="0"/>
                <a:cs typeface="Segoe UI Semilight" panose="020B0402040204020203" pitchFamily="34" charset="0"/>
              </a:rPr>
              <a:t>.</a:t>
            </a: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0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260648"/>
            <a:ext cx="730830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spc="45" dirty="0">
                <a:solidFill>
                  <a:srgbClr val="000000"/>
                </a:solidFill>
                <a:latin typeface="Segoe UI Semilight" panose="020B0402040204020203" pitchFamily="34" charset="0"/>
                <a:ea typeface="Calibri" panose="020F0502020204030204" pitchFamily="34" charset="0"/>
                <a:cs typeface="Segoe UI Semilight" panose="020B0402040204020203" pitchFamily="34" charset="0"/>
              </a:rPr>
              <a:t> </a:t>
            </a:r>
            <a:endParaRPr lang="ru-RU" sz="20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ru-RU" sz="2400" dirty="0"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620688"/>
            <a:ext cx="7380312" cy="553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Цель: 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сенсорного опыта детей, развитие тактильных ощущений, мелкой моторики рук, развитие познавательной и эмоциональной сфер, пространственного восприятия,</a:t>
            </a:r>
            <a:r>
              <a:rPr lang="ru-RU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уровня тревожности и агрессивности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b="1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Задачи: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- формировать умение и навыков у детей дошкольного возраста в пространственном ориентировании.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- совершенствовать умение связно и выразительно пересказывать сказки.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- способствует развитию мелкой моторики, основных психических процессов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- активизировать речевые способности, обогащение словаря за счет использования пространственных предлогов (в, на, за, от, около, между).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- воспитывать творческое воображение.</a:t>
            </a:r>
            <a:endParaRPr lang="ru-RU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307798"/>
            <a:ext cx="680424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Развивающее пособие многофункционально. При игре на данном коврике можно перенестись в сказочный мир или отправиться в путешествие по нему вместе со сказочными героями. А также разыгрывать разнообразные сюжеты, например, заселить дом - различными животными, жителями, создать любой сюжет с помощью фетровых элементов - солнышка, облаков, деревьев, травки, цветов, листиков, животных, людей и т.д. Можно создавать различные модели и конструкции из фетровых геометрических фигур, знакомиться с буквами, подобрать недостающую деталь к животному. Помимо использования его как игрового пособия, можно использовать, как </a:t>
            </a:r>
            <a:r>
              <a:rPr lang="ru-RU" sz="2000" dirty="0" err="1">
                <a:solidFill>
                  <a:schemeClr val="bg1">
                    <a:lumMod val="10000"/>
                  </a:schemeClr>
                </a:solidFill>
              </a:rPr>
              <a:t>фланеграф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для дидактических игр и занятий, на котором могут располагаться цифры, буквы и другой наглядно - дидактический материал. Его можно легко и быстро переделать под конкретные задачи, которые формирует ребенок. При игре идет запоминание цветов и информации об окружающем мире, развивается фантазия и воображение, совершенствуется мелкая моторика и координация движений.  А самое главное ваш ребенок будет эмоционально спокоен.   </a:t>
            </a:r>
            <a:endParaRPr lang="ru-RU" sz="2000" dirty="0">
              <a:solidFill>
                <a:schemeClr val="bg1">
                  <a:lumMod val="10000"/>
                </a:schemeClr>
              </a:solidFill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1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 «Подбери хвост».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развивать навыки классификации, обобщения, цветового восприятия.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Игровой материал и наглядные пособия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фигурки животных, вырезанные из фетра с липучками, коврик.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смешать все хвосты, предложить ребенку подобрать животному свой хвост.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 «Верх - низ».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развивать внимание, правильное употребление предлогов «на» и «под».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Игровой материал и наглядные пособия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коврик, фигурки с липучками: дерево, птица, солнце, цветок, еж.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Описание: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предложить ребенку составить картинку на коврике, комментируя: «Птицу надо посадить на дерево, а ежа - под дерево. Солнышко у нас на небе, значит, его надо прикрепить наверху, а цветок - на земле, значит, внизу, под солнцем».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 «Животные - направо, люди - налево».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развивать навыки классификации; познакомить с понятиями «право - лево».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Игровой материал и наглядные пособия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коврик, фигурки для с липучками.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в хаотичном порядке разместить на коврике фигурки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животных 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людей. Справа поставить дерево, объяснить ребенку, что здесь живут животные, а слева - дом, сюда надо заселить людей. Во время игры повторять: «Животные - направо, люди - налево».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348880"/>
            <a:ext cx="2958755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3816424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692696"/>
            <a:ext cx="6984776" cy="5688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7272808" cy="6381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714609"/>
            <a:ext cx="6604198" cy="581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7056784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2696"/>
            <a:ext cx="7165304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7128792" cy="619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5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2348880"/>
            <a:ext cx="26885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>
                    <a:lumMod val="50000"/>
                  </a:schemeClr>
                </a:solidFill>
              </a:rPr>
              <a:t>СПАСИБО </a:t>
            </a:r>
          </a:p>
          <a:p>
            <a:pPr algn="ctr"/>
            <a:r>
              <a:rPr lang="ru-RU" sz="4000" b="1" dirty="0">
                <a:solidFill>
                  <a:schemeClr val="bg1">
                    <a:lumMod val="50000"/>
                  </a:schemeClr>
                </a:solidFill>
              </a:rPr>
              <a:t>з</a:t>
            </a:r>
            <a:r>
              <a:rPr lang="ru-RU" sz="4000" b="1" dirty="0" smtClean="0">
                <a:solidFill>
                  <a:schemeClr val="bg1">
                    <a:lumMod val="50000"/>
                  </a:schemeClr>
                </a:solidFill>
              </a:rPr>
              <a:t>а </a:t>
            </a:r>
          </a:p>
          <a:p>
            <a:pPr algn="ctr"/>
            <a:r>
              <a:rPr lang="ru-RU" sz="4000" b="1" dirty="0" smtClean="0">
                <a:solidFill>
                  <a:schemeClr val="bg1">
                    <a:lumMod val="50000"/>
                  </a:schemeClr>
                </a:solidFill>
              </a:rPr>
              <a:t>внимание!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3dc5af986ae3f304d81ffe6f9be792cc832da"/>
</p:tagLst>
</file>

<file path=ppt/theme/theme1.xml><?xml version="1.0" encoding="utf-8"?>
<a:theme xmlns:a="http://schemas.openxmlformats.org/drawingml/2006/main" name="Тема Office">
  <a:themeElements>
    <a:clrScheme name="Другая 18">
      <a:dk1>
        <a:srgbClr val="FFFFFF"/>
      </a:dk1>
      <a:lt1>
        <a:srgbClr val="EFF9E7"/>
      </a:lt1>
      <a:dk2>
        <a:srgbClr val="FFFFFF"/>
      </a:dk2>
      <a:lt2>
        <a:srgbClr val="84F133"/>
      </a:lt2>
      <a:accent1>
        <a:srgbClr val="70EF11"/>
      </a:accent1>
      <a:accent2>
        <a:srgbClr val="B7E390"/>
      </a:accent2>
      <a:accent3>
        <a:srgbClr val="FEB80A"/>
      </a:accent3>
      <a:accent4>
        <a:srgbClr val="00ADDC"/>
      </a:accent4>
      <a:accent5>
        <a:srgbClr val="D5EFC0"/>
      </a:accent5>
      <a:accent6>
        <a:srgbClr val="1AB39F"/>
      </a:accent6>
      <a:hlink>
        <a:srgbClr val="D5EFC0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706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Segoe UI Semilight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Лариса</cp:lastModifiedBy>
  <cp:revision>29</cp:revision>
  <dcterms:created xsi:type="dcterms:W3CDTF">2014-05-21T09:23:04Z</dcterms:created>
  <dcterms:modified xsi:type="dcterms:W3CDTF">2022-04-29T07:59:11Z</dcterms:modified>
</cp:coreProperties>
</file>